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Syncopate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92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2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Syncopate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Syncopate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55fa49ee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55fa49ee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55fcbaafd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55fcbaafd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60ab0ef60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60ab0ef60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5fcbaafd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5fcbaafd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Martin Fowler, sentiu mal cheiro - refatora - 22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59c44b4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59c44b4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59c44b45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59c44b45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código de 5 mil linhas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 estudante projeto escola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inserir coisas depois da validação do cliente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responsabilidade da class estudante validar email e telefone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metodo dau scroll ta longo - monitor vertical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59c44b45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59c44b45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código de 5 mil linhas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 estudante projeto escola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inserir coisas depois da validação do cliente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responsabilidade da class estudante validar email e telefone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59c44b45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59c44b45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código de 5 mil linhas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 estudante projeto escola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inserir coisas depois da validação do cliente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responsabilidade da class estudante validar email e telefone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59c44b45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59c44b45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código de 5 mil linhas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 estudante projeto escola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inserir coisas depois da validação do cliente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responsabilidade da class estudante validar email e telefone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60ab0ef60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60ab0ef60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59c44b459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59c44b459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59c44b45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59c44b45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59c44b45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59c44b45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59c44b45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59c44b45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5fcbaafda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5fcbaafda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59c44b45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59c44b45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59c44b45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59c44b45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59c44b459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59c44b459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59c44b45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59c44b45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59c44b45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59c44b45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59c44b459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59c44b459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60ab0ef60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60ab0ef60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5fcbaafda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5fcbaafda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5fa49eee7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5fa49eee7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5fa49eee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5fa49eee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5fa49eee7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5fa49eee7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5fa49eee7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5fa49eee7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59c44b459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559c44b45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60ab0ef60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60ab0ef60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59c44b459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59c44b459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60ab0ef60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60ab0ef60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5fa49eee7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5fa49eee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php -m para listar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apagar ou renomear o .ini para ;disabled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60ab0ef60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60ab0ef60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5fa49eee7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5fa49eee7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5fa49eee7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55fa49eee7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527e685d5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527e685d5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gif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ulo white" type="title">
  <p:cSld name="TITLE">
    <p:bg>
      <p:bgPr>
        <a:solidFill>
          <a:srgbClr val="9900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990945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inal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472458" y="4990945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" name="Google Shape;11;p3"/>
          <p:cNvPicPr preferRelativeResize="0"/>
          <p:nvPr/>
        </p:nvPicPr>
        <p:blipFill rotWithShape="1">
          <a:blip r:embed="rId2">
            <a:alphaModFix/>
          </a:blip>
          <a:srcRect b="23595" l="850" r="-849" t="19560"/>
          <a:stretch/>
        </p:blipFill>
        <p:spPr>
          <a:xfrm flipH="1">
            <a:off x="-138375" y="0"/>
            <a:ext cx="9282375" cy="29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 txBox="1"/>
          <p:nvPr/>
        </p:nvSpPr>
        <p:spPr>
          <a:xfrm>
            <a:off x="1514650" y="461850"/>
            <a:ext cx="59067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Obrigada! </a:t>
            </a:r>
            <a:r>
              <a:rPr b="1" lang="pt-BR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Dúvidas</a:t>
            </a:r>
            <a:r>
              <a:rPr b="1" lang="pt-BR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575" y="3827575"/>
            <a:ext cx="1484075" cy="7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5451" y="3728225"/>
            <a:ext cx="807375" cy="80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/>
        </p:nvSpPr>
        <p:spPr>
          <a:xfrm>
            <a:off x="6230575" y="3332452"/>
            <a:ext cx="14058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Comunidades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274475" y="3890475"/>
            <a:ext cx="39567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jakelinygracielly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Calibri"/>
                <a:ea typeface="Calibri"/>
                <a:cs typeface="Calibri"/>
                <a:sym typeface="Calibri"/>
              </a:rPr>
              <a:t>https://jakeliny.com.br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274475" y="3363902"/>
            <a:ext cx="14058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Contato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ulo black">
  <p:cSld name="TITLE_1">
    <p:bg>
      <p:bgPr>
        <a:solidFill>
          <a:srgbClr val="000000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990945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183625" y="3292153"/>
            <a:ext cx="45804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Jakeliny Gracielly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183625" y="3930311"/>
            <a:ext cx="4518300" cy="12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 Developer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@jakelinygracielly | https://jakeliny.com.br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" name="Google Shape;22;p4"/>
          <p:cNvCxnSpPr/>
          <p:nvPr/>
        </p:nvCxnSpPr>
        <p:spPr>
          <a:xfrm>
            <a:off x="4821275" y="3676553"/>
            <a:ext cx="0" cy="12054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4023" y="3599253"/>
            <a:ext cx="1146545" cy="11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6826" y="3681435"/>
            <a:ext cx="2404513" cy="1142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presentação" type="tx">
  <p:cSld name="TITLE_AND_BODY"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-25" y="-37875"/>
            <a:ext cx="9144000" cy="2357100"/>
          </a:xfrm>
          <a:prstGeom prst="rect">
            <a:avLst/>
          </a:prstGeom>
          <a:solidFill>
            <a:srgbClr val="820A8A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8324" t="0"/>
          <a:stretch/>
        </p:blipFill>
        <p:spPr>
          <a:xfrm>
            <a:off x="831750" y="190800"/>
            <a:ext cx="1752300" cy="1767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/>
        </p:nvSpPr>
        <p:spPr>
          <a:xfrm>
            <a:off x="3165850" y="376815"/>
            <a:ext cx="45804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Jakeliny Gracielly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3165850" y="1156938"/>
            <a:ext cx="51930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Solutions Leader e Community Manager | FCAMARA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575" y="3827575"/>
            <a:ext cx="1484075" cy="7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5451" y="3728225"/>
            <a:ext cx="807375" cy="80427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 txBox="1"/>
          <p:nvPr/>
        </p:nvSpPr>
        <p:spPr>
          <a:xfrm>
            <a:off x="6230575" y="3332452"/>
            <a:ext cx="14058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Comunidades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274475" y="3890475"/>
            <a:ext cx="39567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jakelinygracielly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Calibri"/>
                <a:ea typeface="Calibri"/>
                <a:cs typeface="Calibri"/>
                <a:sym typeface="Calibri"/>
              </a:rPr>
              <a:t>https://jakeliny.com.br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274475" y="3363902"/>
            <a:ext cx="14058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latin typeface="Calibri"/>
                <a:ea typeface="Calibri"/>
                <a:cs typeface="Calibri"/>
                <a:sym typeface="Calibri"/>
              </a:rPr>
              <a:t>Contato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gwhite">
  <p:cSld name="TITLE_AND_BODY_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8" name="Google Shape;38;p6"/>
          <p:cNvSpPr txBox="1"/>
          <p:nvPr/>
        </p:nvSpPr>
        <p:spPr>
          <a:xfrm>
            <a:off x="169275" y="4722925"/>
            <a:ext cx="14211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rgbClr val="20124D"/>
                </a:solidFill>
                <a:latin typeface="Calibri"/>
                <a:ea typeface="Calibri"/>
                <a:cs typeface="Calibri"/>
                <a:sym typeface="Calibri"/>
              </a:rPr>
              <a:t>@jakelinygracielly </a:t>
            </a:r>
            <a:endParaRPr b="1" sz="1000">
              <a:solidFill>
                <a:srgbClr val="2012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" name="Google Shape;39;p6"/>
          <p:cNvCxnSpPr/>
          <p:nvPr/>
        </p:nvCxnSpPr>
        <p:spPr>
          <a:xfrm>
            <a:off x="315700" y="681950"/>
            <a:ext cx="8535300" cy="0"/>
          </a:xfrm>
          <a:prstGeom prst="straightConnector1">
            <a:avLst/>
          </a:prstGeom>
          <a:noFill/>
          <a:ln cap="flat" cmpd="sng" w="9525">
            <a:solidFill>
              <a:srgbClr val="20124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" name="Google Shape;40;p6"/>
          <p:cNvSpPr txBox="1"/>
          <p:nvPr/>
        </p:nvSpPr>
        <p:spPr>
          <a:xfrm>
            <a:off x="7429900" y="4718275"/>
            <a:ext cx="142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rgbClr val="20124D"/>
                </a:solidFill>
                <a:latin typeface="Calibri"/>
                <a:ea typeface="Calibri"/>
                <a:cs typeface="Calibri"/>
                <a:sym typeface="Calibri"/>
              </a:rPr>
              <a:t>https://jakeliny.com.br</a:t>
            </a:r>
            <a:endParaRPr sz="1000"/>
          </a:p>
        </p:txBody>
      </p:sp>
      <p:sp>
        <p:nvSpPr>
          <p:cNvPr id="41" name="Google Shape;41;p6"/>
          <p:cNvSpPr txBox="1"/>
          <p:nvPr/>
        </p:nvSpPr>
        <p:spPr>
          <a:xfrm>
            <a:off x="218850" y="182598"/>
            <a:ext cx="7125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820A8A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>
              <a:solidFill>
                <a:srgbClr val="820A8A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g black">
  <p:cSld name="TITLE_AND_BODY_1">
    <p:bg>
      <p:bgPr>
        <a:solidFill>
          <a:srgbClr val="000000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4" name="Google Shape;44;p7"/>
          <p:cNvSpPr txBox="1"/>
          <p:nvPr/>
        </p:nvSpPr>
        <p:spPr>
          <a:xfrm>
            <a:off x="746700" y="4755350"/>
            <a:ext cx="40077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@jakelinygracielly | https://jakeliny.com.br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1750" y="4831624"/>
            <a:ext cx="1429625" cy="236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" name="Google Shape;46;p7"/>
          <p:cNvCxnSpPr/>
          <p:nvPr/>
        </p:nvCxnSpPr>
        <p:spPr>
          <a:xfrm>
            <a:off x="315700" y="681950"/>
            <a:ext cx="85353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1186950" y="1680750"/>
            <a:ext cx="66591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 b="1" sz="9600">
              <a:solidFill>
                <a:srgbClr val="FFFFFF"/>
              </a:solidFill>
              <a:latin typeface="Syncopate"/>
              <a:ea typeface="Syncopate"/>
              <a:cs typeface="Syncopate"/>
              <a:sym typeface="Syncopat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CODAR COM QUALIDADE É POSSÍVEL!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BAD SMELL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0"/>
          <p:cNvSpPr txBox="1"/>
          <p:nvPr/>
        </p:nvSpPr>
        <p:spPr>
          <a:xfrm>
            <a:off x="2442700" y="1492325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02000" y="77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BAD SMELL</a:t>
            </a:r>
            <a:endParaRPr sz="3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1"/>
          <p:cNvSpPr txBox="1"/>
          <p:nvPr/>
        </p:nvSpPr>
        <p:spPr>
          <a:xfrm>
            <a:off x="304525" y="1837925"/>
            <a:ext cx="3331500" cy="14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Refatoração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Código Duplicado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6400" y="805101"/>
            <a:ext cx="4711050" cy="353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2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04525" y="1837925"/>
            <a:ext cx="3611700" cy="17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Excesso de atributos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“Coisas de Mais”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Métodos centralizadores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Extract Class / Extract Method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550" y="1143000"/>
            <a:ext cx="4762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425" y="820850"/>
            <a:ext cx="4629150" cy="38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175" y="820850"/>
            <a:ext cx="3745650" cy="37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CLASSES OU MÉTODOS LONGOS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738" y="1047750"/>
            <a:ext cx="4962525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CÓDIGO DUPLICADO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CÓDIGO DUPLICADO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304525" y="1837925"/>
            <a:ext cx="39306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Mesma ação em vários lugares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Extract Method / Form template method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8075" y="1536550"/>
            <a:ext cx="4194350" cy="23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CÓDIGO DUPLICADO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5100" y="820850"/>
            <a:ext cx="4373801" cy="382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CÓDIGO DUPLICADO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3450" y="820850"/>
            <a:ext cx="4377100" cy="391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FEATURE ENVY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FEATURE ENVY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304525" y="1837925"/>
            <a:ext cx="39306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Método com atributo de outra classe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Move Method / Inline Class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125" y="1583163"/>
            <a:ext cx="4356784" cy="19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DIVERGENT CHANGE / SHOTGUN SURGERY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DIVERGENT CHANGE / SHOTGUN SURGERY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4"/>
          <p:cNvSpPr txBox="1"/>
          <p:nvPr/>
        </p:nvSpPr>
        <p:spPr>
          <a:xfrm>
            <a:off x="304525" y="1377900"/>
            <a:ext cx="3930600" cy="27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DIVERGENT CHANGE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Alterações por razões distintas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Extract Class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SHOTGUN SURGERY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“Efeito Borboleta”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Aparece na evolução do software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Move Method / Move Field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450" y="1148700"/>
            <a:ext cx="3810000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COMMENTS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COMMENTS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304525" y="1837925"/>
            <a:ext cx="3930600" cy="1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“Desodorante”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1000/5000 code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Nomes não expressivos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Extract Method / Rename Method/Field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3975" y="910175"/>
            <a:ext cx="3436201" cy="364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CÓDIGO MORTO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CÓDIGO MORTO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304525" y="1837925"/>
            <a:ext cx="39306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Não tenha “dó”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Faça buscas por métodos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Lembre que o Git existe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6800" y="1211539"/>
            <a:ext cx="3627250" cy="27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5931900" y="1976700"/>
            <a:ext cx="27546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Medir complexidade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Caminhos independentes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Condicionais / Loops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50" y="829700"/>
            <a:ext cx="5135875" cy="379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 b="15886" l="3511" r="76015" t="18085"/>
          <a:stretch/>
        </p:blipFill>
        <p:spPr>
          <a:xfrm>
            <a:off x="2468824" y="1607150"/>
            <a:ext cx="1101774" cy="270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1"/>
          <p:cNvPicPr preferRelativeResize="0"/>
          <p:nvPr/>
        </p:nvPicPr>
        <p:blipFill rotWithShape="1">
          <a:blip r:embed="rId3">
            <a:alphaModFix/>
          </a:blip>
          <a:srcRect b="6633" l="23848" r="46040" t="14020"/>
          <a:stretch/>
        </p:blipFill>
        <p:spPr>
          <a:xfrm>
            <a:off x="3563935" y="1434753"/>
            <a:ext cx="1616775" cy="32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1"/>
          <p:cNvPicPr preferRelativeResize="0"/>
          <p:nvPr/>
        </p:nvPicPr>
        <p:blipFill rotWithShape="1">
          <a:blip r:embed="rId3">
            <a:alphaModFix/>
          </a:blip>
          <a:srcRect b="6637" l="54239" r="12777" t="11213"/>
          <a:stretch/>
        </p:blipFill>
        <p:spPr>
          <a:xfrm>
            <a:off x="5116123" y="1292803"/>
            <a:ext cx="1786945" cy="347167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1"/>
          <p:cNvSpPr txBox="1"/>
          <p:nvPr/>
        </p:nvSpPr>
        <p:spPr>
          <a:xfrm>
            <a:off x="2240925" y="1290016"/>
            <a:ext cx="17253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if ($numero &gt; 10)</a:t>
            </a:r>
            <a:endParaRPr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3619275" y="1019300"/>
            <a:ext cx="2027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else </a:t>
            </a:r>
            <a:r>
              <a:rPr b="1" lang="pt-BR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if ($numero &lt; 30)</a:t>
            </a:r>
            <a:endParaRPr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5801143" y="860329"/>
            <a:ext cx="7476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else</a:t>
            </a:r>
            <a:endParaRPr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1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/>
        </p:nvSpPr>
        <p:spPr>
          <a:xfrm>
            <a:off x="350775" y="1401200"/>
            <a:ext cx="3714900" cy="21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93C47D"/>
                </a:solidFill>
                <a:latin typeface="Calibri"/>
                <a:ea typeface="Calibri"/>
                <a:cs typeface="Calibri"/>
                <a:sym typeface="Calibri"/>
              </a:rPr>
              <a:t>1-10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pt-BR" sz="1800">
                <a:solidFill>
                  <a:srgbClr val="93C47D"/>
                </a:solidFill>
                <a:latin typeface="Calibri"/>
                <a:ea typeface="Calibri"/>
                <a:cs typeface="Calibri"/>
                <a:sym typeface="Calibri"/>
              </a:rPr>
              <a:t>Método simples</a:t>
            </a:r>
            <a:br>
              <a:rPr b="1" lang="pt-BR" sz="1800"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11-20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  Método complexo</a:t>
            </a:r>
            <a:br>
              <a:rPr b="1" lang="pt-BR" sz="1800"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21-50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  Método muito complexo</a:t>
            </a:r>
            <a:br>
              <a:rPr b="1" lang="pt-BR" sz="1800"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51-N</a:t>
            </a:r>
            <a:r>
              <a:rPr b="1" lang="pt-BR" sz="1800"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Método bastante instável.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2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675" y="1176300"/>
            <a:ext cx="5897702" cy="300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675" y="1694900"/>
            <a:ext cx="5203850" cy="182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COMPLEXIDADE CICLOMÁTICA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5"/>
          <p:cNvSpPr txBox="1"/>
          <p:nvPr/>
        </p:nvSpPr>
        <p:spPr>
          <a:xfrm>
            <a:off x="304525" y="1837925"/>
            <a:ext cx="39306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If / Else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Try / Catch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Switch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For / While / Foreach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Recursividade / interação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750" y="1145250"/>
            <a:ext cx="2853000" cy="28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TDD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6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>
            <a:off x="820500" y="95750"/>
            <a:ext cx="807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TDD</a:t>
            </a:r>
            <a:endParaRPr b="1" sz="2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7"/>
          <p:cNvSpPr txBox="1"/>
          <p:nvPr/>
        </p:nvSpPr>
        <p:spPr>
          <a:xfrm>
            <a:off x="304525" y="1837925"/>
            <a:ext cx="3930600" cy="17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Programmers are paid to develop code, not to write a unit test or comments.</a:t>
            </a: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”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#sextou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No Bug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350" y="1062550"/>
            <a:ext cx="3681876" cy="31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SEGURANÇA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8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876000" y="109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SEGURANÇA</a:t>
            </a:r>
            <a:endParaRPr sz="3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0" name="Google Shape;250;p39"/>
          <p:cNvCxnSpPr/>
          <p:nvPr/>
        </p:nvCxnSpPr>
        <p:spPr>
          <a:xfrm>
            <a:off x="315700" y="681950"/>
            <a:ext cx="8535300" cy="0"/>
          </a:xfrm>
          <a:prstGeom prst="straightConnector1">
            <a:avLst/>
          </a:prstGeom>
          <a:noFill/>
          <a:ln cap="flat" cmpd="sng" w="9525">
            <a:solidFill>
              <a:srgbClr val="20124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" name="Google Shape;251;p39"/>
          <p:cNvSpPr txBox="1"/>
          <p:nvPr/>
        </p:nvSpPr>
        <p:spPr>
          <a:xfrm>
            <a:off x="315700" y="1412500"/>
            <a:ext cx="4207800" cy="19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pt-BR">
                <a:solidFill>
                  <a:schemeClr val="dk1"/>
                </a:solidFill>
              </a:rPr>
              <a:t>SQL Injection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pt-BR">
                <a:solidFill>
                  <a:schemeClr val="dk1"/>
                </a:solidFill>
              </a:rPr>
              <a:t>Módulos</a:t>
            </a:r>
            <a:r>
              <a:rPr b="1" lang="pt-BR">
                <a:solidFill>
                  <a:schemeClr val="dk1"/>
                </a:solidFill>
              </a:rPr>
              <a:t> não utilizados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pt-BR">
                <a:solidFill>
                  <a:schemeClr val="dk1"/>
                </a:solidFill>
              </a:rPr>
              <a:t>habilitar log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252" name="Google Shape;2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7025" y="1481000"/>
            <a:ext cx="2327824" cy="2327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0A8A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/>
          <p:nvPr>
            <p:ph type="title"/>
          </p:nvPr>
        </p:nvSpPr>
        <p:spPr>
          <a:xfrm>
            <a:off x="1186950" y="3003425"/>
            <a:ext cx="66591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PARA FINALIZAR...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0"/>
          <p:cNvSpPr txBox="1"/>
          <p:nvPr/>
        </p:nvSpPr>
        <p:spPr>
          <a:xfrm>
            <a:off x="2442700" y="1624900"/>
            <a:ext cx="4401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&lt; / &gt;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/>
          <p:nvPr/>
        </p:nvSpPr>
        <p:spPr>
          <a:xfrm>
            <a:off x="454000" y="2112275"/>
            <a:ext cx="41892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pt-BR" sz="1300"/>
              <a:t>ESlint</a:t>
            </a:r>
            <a:endParaRPr b="1"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pt-BR" sz="1300"/>
              <a:t>JSHint</a:t>
            </a:r>
            <a:endParaRPr b="1" sz="1300"/>
          </a:p>
        </p:txBody>
      </p:sp>
      <p:pic>
        <p:nvPicPr>
          <p:cNvPr id="264" name="Google Shape;26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000" y="1104010"/>
            <a:ext cx="217481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1"/>
          <p:cNvSpPr txBox="1"/>
          <p:nvPr/>
        </p:nvSpPr>
        <p:spPr>
          <a:xfrm>
            <a:off x="608600" y="3467775"/>
            <a:ext cx="35460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Calibri"/>
                <a:ea typeface="Calibri"/>
                <a:cs typeface="Calibri"/>
                <a:sym typeface="Calibri"/>
              </a:rPr>
              <a:t>Catálogo de Martin Fowler: </a:t>
            </a:r>
            <a:r>
              <a:rPr lang="pt-BR" sz="1200">
                <a:latin typeface="Calibri"/>
                <a:ea typeface="Calibri"/>
                <a:cs typeface="Calibri"/>
                <a:sym typeface="Calibri"/>
              </a:rPr>
              <a:t>https://refactoring.com/catalog/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1"/>
          <p:cNvSpPr txBox="1"/>
          <p:nvPr>
            <p:ph type="title"/>
          </p:nvPr>
        </p:nvSpPr>
        <p:spPr>
          <a:xfrm>
            <a:off x="829750" y="9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Ferramentas</a:t>
            </a:r>
            <a:endParaRPr b="1" sz="25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950" y="1707450"/>
            <a:ext cx="3919050" cy="22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"/>
          <p:cNvSpPr txBox="1"/>
          <p:nvPr>
            <p:ph type="title"/>
          </p:nvPr>
        </p:nvSpPr>
        <p:spPr>
          <a:xfrm>
            <a:off x="857500" y="109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CÓDIGO COM QUALIDADE</a:t>
            </a:r>
            <a:endParaRPr sz="3000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" name="Google Shape;273;p42"/>
          <p:cNvCxnSpPr/>
          <p:nvPr/>
        </p:nvCxnSpPr>
        <p:spPr>
          <a:xfrm>
            <a:off x="315700" y="681950"/>
            <a:ext cx="8535300" cy="0"/>
          </a:xfrm>
          <a:prstGeom prst="straightConnector1">
            <a:avLst/>
          </a:prstGeom>
          <a:noFill/>
          <a:ln cap="flat" cmpd="sng" w="9525">
            <a:solidFill>
              <a:srgbClr val="20124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" name="Google Shape;274;p42"/>
          <p:cNvSpPr txBox="1"/>
          <p:nvPr/>
        </p:nvSpPr>
        <p:spPr>
          <a:xfrm>
            <a:off x="241700" y="1348408"/>
            <a:ext cx="6020100" cy="30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KISS – Keep It Simple, Stupid!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DRY – Don’t Repeat Yourself!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Não existe código perfeito, mas é </a:t>
            </a:r>
            <a:br>
              <a:rPr b="1" lang="pt-BR">
                <a:latin typeface="Calibri"/>
                <a:ea typeface="Calibri"/>
                <a:cs typeface="Calibri"/>
                <a:sym typeface="Calibri"/>
              </a:rPr>
            </a:b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possível ter código coeso!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que está comentando?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Refatoração é importante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Avaliar o débito do código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Acordo com a equipe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20A8A"/>
              </a:buClr>
              <a:buSzPts val="1400"/>
              <a:buFont typeface="Calibri"/>
              <a:buAutoNum type="arabicPeriod"/>
            </a:pPr>
            <a:r>
              <a:rPr b="1" lang="pt-BR">
                <a:solidFill>
                  <a:srgbClr val="820A8A"/>
                </a:solidFill>
                <a:latin typeface="Calibri"/>
                <a:ea typeface="Calibri"/>
                <a:cs typeface="Calibri"/>
                <a:sym typeface="Calibri"/>
              </a:rPr>
              <a:t>Evoluir como desenvolvedor</a:t>
            </a:r>
            <a:endParaRPr b="1">
              <a:solidFill>
                <a:srgbClr val="820A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3624" y="2041375"/>
            <a:ext cx="3633925" cy="231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